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4796-548E-4129-84CD-C6C7B3C4FDA8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2281C-7B26-4D4E-BDE7-98F7D8186CB7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2281C-7B26-4D4E-BDE7-98F7D8186CB7}" type="slidenum">
              <a:rPr lang="sk-SK" smtClean="0"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C7293-CB1A-4DBD-8F38-BD979BA80FAE}" type="datetimeFigureOut">
              <a:rPr lang="sk-SK" smtClean="0"/>
              <a:t>1.4.2011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DEBB5-0D36-45C5-B063-FD34A25865D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3" descr="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031429">
            <a:off x="115877" y="4436567"/>
            <a:ext cx="2598264" cy="1948698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5" name="Obrázok 4" descr="fujaristi-v-cicmanoc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27373">
            <a:off x="2631852" y="4318081"/>
            <a:ext cx="3635896" cy="2422416"/>
          </a:xfrm>
          <a:prstGeom prst="rect">
            <a:avLst/>
          </a:prstGeom>
        </p:spPr>
      </p:pic>
      <p:pic>
        <p:nvPicPr>
          <p:cNvPr id="6" name="Obrázok 5" descr="350px-Slovakia_folk_songs_0210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20431307">
            <a:off x="5892537" y="3826142"/>
            <a:ext cx="2375284" cy="2713489"/>
          </a:xfrm>
          <a:prstGeom prst="rect">
            <a:avLst/>
          </a:prstGeom>
        </p:spPr>
      </p:pic>
      <p:pic>
        <p:nvPicPr>
          <p:cNvPr id="9" name="Obrázok 8" descr="desmod_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749519">
            <a:off x="201972" y="2182564"/>
            <a:ext cx="3367578" cy="2236072"/>
          </a:xfrm>
          <a:prstGeom prst="rect">
            <a:avLst/>
          </a:prstGeom>
        </p:spPr>
      </p:pic>
      <p:pic>
        <p:nvPicPr>
          <p:cNvPr id="10" name="Obrázok 9" descr="P2013a51ea50b_Gladiat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0970850">
            <a:off x="3096965" y="2533136"/>
            <a:ext cx="3024336" cy="2268252"/>
          </a:xfrm>
          <a:prstGeom prst="rect">
            <a:avLst/>
          </a:prstGeom>
        </p:spPr>
      </p:pic>
      <p:pic>
        <p:nvPicPr>
          <p:cNvPr id="8" name="Obrázok 7" descr="324abfd75c_11256651_o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624824">
            <a:off x="5860989" y="1963425"/>
            <a:ext cx="3108031" cy="2219327"/>
          </a:xfrm>
          <a:prstGeom prst="rect">
            <a:avLst/>
          </a:prstGeom>
        </p:spPr>
      </p:pic>
      <p:pic>
        <p:nvPicPr>
          <p:cNvPr id="7" name="Obrázok 6" descr="future_of_music2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20557621">
            <a:off x="209286" y="251808"/>
            <a:ext cx="1946244" cy="1699171"/>
          </a:xfrm>
          <a:prstGeom prst="rect">
            <a:avLst/>
          </a:prstGeom>
        </p:spPr>
      </p:pic>
      <p:pic>
        <p:nvPicPr>
          <p:cNvPr id="12" name="Obrázok 11" descr="gajdy orava01a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375009">
            <a:off x="7319326" y="5537930"/>
            <a:ext cx="1763082" cy="1227746"/>
          </a:xfrm>
          <a:prstGeom prst="rect">
            <a:avLst/>
          </a:prstGeom>
        </p:spPr>
      </p:pic>
      <p:pic>
        <p:nvPicPr>
          <p:cNvPr id="15" name="Obrázok 14" descr="Drumbla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20151664">
            <a:off x="7428147" y="4216100"/>
            <a:ext cx="1589275" cy="958863"/>
          </a:xfrm>
          <a:prstGeom prst="rect">
            <a:avLst/>
          </a:prstGeom>
        </p:spPr>
      </p:pic>
      <p:pic>
        <p:nvPicPr>
          <p:cNvPr id="16" name="Obrázok 15" descr="52110_image1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 rot="20679735">
            <a:off x="6137106" y="5155635"/>
            <a:ext cx="906133" cy="1611218"/>
          </a:xfrm>
          <a:prstGeom prst="rect">
            <a:avLst/>
          </a:prstGeom>
        </p:spPr>
      </p:pic>
      <p:pic>
        <p:nvPicPr>
          <p:cNvPr id="19" name="Obrázok 18" descr="Electric_Violin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2448407">
            <a:off x="5430370" y="248612"/>
            <a:ext cx="1540456" cy="2083784"/>
          </a:xfrm>
          <a:prstGeom prst="rect">
            <a:avLst/>
          </a:prstGeom>
        </p:spPr>
      </p:pic>
      <p:pic>
        <p:nvPicPr>
          <p:cNvPr id="20" name="Obrázok 19" descr="2251659994_3e3b23983e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 rot="909193">
            <a:off x="6980806" y="223589"/>
            <a:ext cx="1956082" cy="1844824"/>
          </a:xfrm>
          <a:prstGeom prst="rect">
            <a:avLst/>
          </a:prstGeom>
        </p:spPr>
      </p:pic>
      <p:pic>
        <p:nvPicPr>
          <p:cNvPr id="21" name="Obrázok 20" descr="Rollout-Piano-MP3-6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 rot="779075">
            <a:off x="1973084" y="244356"/>
            <a:ext cx="2344582" cy="1489717"/>
          </a:xfrm>
          <a:prstGeom prst="rect">
            <a:avLst/>
          </a:prstGeom>
        </p:spPr>
      </p:pic>
      <p:pic>
        <p:nvPicPr>
          <p:cNvPr id="18" name="Obrázok 17" descr="Picture_1_large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564562">
            <a:off x="1752110" y="1485385"/>
            <a:ext cx="1842476" cy="890884"/>
          </a:xfrm>
          <a:prstGeom prst="rect">
            <a:avLst/>
          </a:prstGeom>
        </p:spPr>
      </p:pic>
      <p:pic>
        <p:nvPicPr>
          <p:cNvPr id="22" name="Obrázok 21" descr="Kitara-MDI-1-ALU.jpe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 rot="16966962">
            <a:off x="3653992" y="484781"/>
            <a:ext cx="2174722" cy="1478355"/>
          </a:xfrm>
          <a:prstGeom prst="rect">
            <a:avLst/>
          </a:prstGeom>
        </p:spPr>
      </p:pic>
      <p:sp>
        <p:nvSpPr>
          <p:cNvPr id="23" name="Obdĺžnik 22"/>
          <p:cNvSpPr/>
          <p:nvPr/>
        </p:nvSpPr>
        <p:spPr>
          <a:xfrm rot="20873759">
            <a:off x="3564547" y="3927742"/>
            <a:ext cx="25168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sk-SK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Handel Gothic AT" pitchFamily="2" charset="0"/>
              </a:rPr>
              <a:t>Music</a:t>
            </a:r>
            <a:endParaRPr lang="sk-SK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4" name="Obdĺžnik 23"/>
          <p:cNvSpPr/>
          <p:nvPr/>
        </p:nvSpPr>
        <p:spPr>
          <a:xfrm rot="894766">
            <a:off x="7519003" y="260648"/>
            <a:ext cx="16249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Nitra</a:t>
            </a:r>
            <a:endParaRPr lang="sk-SK" sz="5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</Words>
  <Application>Microsoft Office PowerPoint</Application>
  <PresentationFormat>Prezentácia na obrazovke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PC12</dc:creator>
  <cp:lastModifiedBy>PC12</cp:lastModifiedBy>
  <cp:revision>5</cp:revision>
  <dcterms:created xsi:type="dcterms:W3CDTF">2011-04-01T17:16:56Z</dcterms:created>
  <dcterms:modified xsi:type="dcterms:W3CDTF">2011-04-01T17:57:34Z</dcterms:modified>
</cp:coreProperties>
</file>