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AED32-ECFE-448C-8A34-42CF123BF005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B957F-F97B-4381-B8D2-64869FF5DBA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B9C24-BB58-48F6-9275-3D90E1D04CD2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F702-56A4-4A31-9093-E57AFFF1B2B0}" type="datetimeFigureOut">
              <a:rPr lang="sk-SK" smtClean="0"/>
              <a:t>1.4.2011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76CF7-CF1C-4BC4-B36D-C06ACC7B331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ok 10" descr="Rosa_arvens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86421">
            <a:off x="7870898" y="325931"/>
            <a:ext cx="1220571" cy="1005303"/>
          </a:xfrm>
          <a:prstGeom prst="rect">
            <a:avLst/>
          </a:prstGeom>
        </p:spPr>
      </p:pic>
      <p:pic>
        <p:nvPicPr>
          <p:cNvPr id="9" name="Obrázok 8" descr="9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6190"/>
            <a:ext cx="9144000" cy="3071810"/>
          </a:xfrm>
          <a:prstGeom prst="rect">
            <a:avLst/>
          </a:prstGeom>
        </p:spPr>
      </p:pic>
      <p:pic>
        <p:nvPicPr>
          <p:cNvPr id="10" name="Obrázok 9" descr="110598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51720" y="0"/>
            <a:ext cx="5004392" cy="3789040"/>
          </a:xfrm>
          <a:prstGeom prst="rect">
            <a:avLst/>
          </a:prstGeom>
        </p:spPr>
      </p:pic>
      <p:pic>
        <p:nvPicPr>
          <p:cNvPr id="7" name="Obrázok 6" descr="gagea_bohemic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1279937">
            <a:off x="6706853" y="63880"/>
            <a:ext cx="1424048" cy="1069285"/>
          </a:xfrm>
          <a:prstGeom prst="rect">
            <a:avLst/>
          </a:prstGeom>
        </p:spPr>
      </p:pic>
      <p:pic>
        <p:nvPicPr>
          <p:cNvPr id="12" name="Obrázok 11" descr="2522284145_df27ce36db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425632">
            <a:off x="7834848" y="1408230"/>
            <a:ext cx="1203360" cy="1787867"/>
          </a:xfrm>
          <a:prstGeom prst="rect">
            <a:avLst/>
          </a:prstGeom>
        </p:spPr>
      </p:pic>
      <p:pic>
        <p:nvPicPr>
          <p:cNvPr id="6" name="Obrázok 5" descr="002825-lathyrus-articulatu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429742">
            <a:off x="7293910" y="2918918"/>
            <a:ext cx="1120644" cy="994316"/>
          </a:xfrm>
          <a:prstGeom prst="rect">
            <a:avLst/>
          </a:prstGeom>
        </p:spPr>
      </p:pic>
      <p:pic>
        <p:nvPicPr>
          <p:cNvPr id="16" name="Obrázok 15" descr="Fringilla_coelebs_chaffinch_male_edit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1945959" flipV="1">
            <a:off x="195747" y="119945"/>
            <a:ext cx="961642" cy="1358251"/>
          </a:xfrm>
          <a:prstGeom prst="rect">
            <a:avLst/>
          </a:prstGeom>
        </p:spPr>
      </p:pic>
      <p:pic>
        <p:nvPicPr>
          <p:cNvPr id="17" name="Obrázok 16" descr="3727180488_01b98ac4eb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680068">
            <a:off x="1242842" y="89451"/>
            <a:ext cx="1049102" cy="1398803"/>
          </a:xfrm>
          <a:prstGeom prst="rect">
            <a:avLst/>
          </a:prstGeom>
        </p:spPr>
      </p:pic>
      <p:pic>
        <p:nvPicPr>
          <p:cNvPr id="14" name="Obrázok 13" descr="green-building-praying-mantis-family-fun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0664965">
            <a:off x="93445" y="1357712"/>
            <a:ext cx="1318175" cy="876037"/>
          </a:xfrm>
          <a:prstGeom prst="rect">
            <a:avLst/>
          </a:prstGeom>
        </p:spPr>
      </p:pic>
      <p:pic>
        <p:nvPicPr>
          <p:cNvPr id="8" name="Obrázok 7" descr="P4250019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1193012">
            <a:off x="6605538" y="1267149"/>
            <a:ext cx="1286190" cy="1588732"/>
          </a:xfrm>
          <a:prstGeom prst="rect">
            <a:avLst/>
          </a:prstGeom>
        </p:spPr>
      </p:pic>
      <p:pic>
        <p:nvPicPr>
          <p:cNvPr id="20" name="Zástupný symbol obsahu 3" descr="koník lúčny 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1520" y="2564904"/>
            <a:ext cx="1512168" cy="1041505"/>
          </a:xfrm>
          <a:prstGeom prst="rect">
            <a:avLst/>
          </a:prstGeom>
        </p:spPr>
      </p:pic>
      <p:pic>
        <p:nvPicPr>
          <p:cNvPr id="18" name="Obrázok 17" descr="13_Lacerta_agilis_Planinska_gusterica_and_Sand_lizard_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41909">
            <a:off x="1111279" y="3020804"/>
            <a:ext cx="1110748" cy="833061"/>
          </a:xfrm>
          <a:prstGeom prst="rect">
            <a:avLst/>
          </a:prstGeom>
        </p:spPr>
      </p:pic>
      <p:pic>
        <p:nvPicPr>
          <p:cNvPr id="19" name="Obrázok 18" descr="roe-deer-2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rot="702215">
            <a:off x="1130033" y="1843710"/>
            <a:ext cx="1512168" cy="100710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15616" y="2564904"/>
            <a:ext cx="7406640" cy="1728192"/>
          </a:xfrm>
        </p:spPr>
        <p:txBody>
          <a:bodyPr>
            <a:noAutofit/>
          </a:bodyPr>
          <a:lstStyle/>
          <a:p>
            <a:pPr algn="ctr"/>
            <a:r>
              <a:rPr lang="sk-SK" sz="8000" b="1" dirty="0" smtClean="0">
                <a:solidFill>
                  <a:srgbClr val="FF9F11"/>
                </a:solidFill>
                <a:effectLst/>
                <a:latin typeface="Comic Sans MS" pitchFamily="66" charset="0"/>
              </a:rPr>
              <a:t>NATURE</a:t>
            </a:r>
            <a:br>
              <a:rPr lang="sk-SK" sz="8000" b="1" dirty="0" smtClean="0">
                <a:solidFill>
                  <a:srgbClr val="FF9F11"/>
                </a:solidFill>
                <a:effectLst/>
                <a:latin typeface="Comic Sans MS" pitchFamily="66" charset="0"/>
              </a:rPr>
            </a:br>
            <a:r>
              <a:rPr lang="sk-SK" b="1" dirty="0" smtClean="0">
                <a:solidFill>
                  <a:srgbClr val="FF9F11"/>
                </a:solidFill>
                <a:latin typeface="Comic Sans MS" pitchFamily="66" charset="0"/>
              </a:rPr>
              <a:t>Nitra</a:t>
            </a:r>
            <a:endParaRPr lang="sk-SK" b="1" dirty="0">
              <a:solidFill>
                <a:srgbClr val="FF9F1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</Words>
  <Application>Microsoft Office PowerPoint</Application>
  <PresentationFormat>Prezentácia na obrazovke (4:3)</PresentationFormat>
  <Paragraphs>2</Paragraphs>
  <Slides>1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2" baseType="lpstr">
      <vt:lpstr>Motív Office</vt:lpstr>
      <vt:lpstr>NATURE Nitra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NATURE</dc:title>
  <dc:creator>pc1</dc:creator>
  <cp:lastModifiedBy>pc1</cp:lastModifiedBy>
  <cp:revision>3</cp:revision>
  <dcterms:created xsi:type="dcterms:W3CDTF">2011-04-01T18:08:51Z</dcterms:created>
  <dcterms:modified xsi:type="dcterms:W3CDTF">2011-04-01T18:26:07Z</dcterms:modified>
</cp:coreProperties>
</file>